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7" r:id="rId17"/>
    <p:sldId id="278" r:id="rId18"/>
    <p:sldId id="279" r:id="rId19"/>
    <p:sldId id="272" r:id="rId20"/>
    <p:sldId id="273" r:id="rId21"/>
    <p:sldId id="274" r:id="rId22"/>
    <p:sldId id="275" r:id="rId23"/>
    <p:sldId id="276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9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AC4A-0861-154A-8E0A-577C53A31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34126-E279-9E4A-9CBE-3AFA08F35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9667C-C68C-164D-B5A6-AD46A1DC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734D6-43BE-5A46-84CE-9AF3FC41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51872-8CD1-614C-B169-FAF7F811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052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18FF-3263-8845-B796-51CF18C4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BDE4C-8010-9D48-9B31-F03736BD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DF04D-BE1E-2E4B-9297-632738BF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8766B-65B5-5C4E-97DC-DAFE124B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F32E7-466F-334C-8082-35BD1369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6992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B4FB5-AA9A-D44A-9775-E844BC36F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2B0F4-D9FB-EA44-97B2-C5FF5D7AA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28977-8CB4-9C49-A628-86B06670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69537-6882-8240-8775-134F4E44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0BBE3-73B7-C541-A1D0-29C334B2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9679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5F19-FE77-4E45-9A04-A37DD553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C4D9-D85F-6546-B8FF-8C0CBA9C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09353-7621-734E-9DB1-1CA08D44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FB929-BD76-AA4F-9086-85E9BACE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4D140-EB63-4D46-8CC9-638E9093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0004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FE3-8FF9-D442-B8EF-DEF4FC2C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158A0-0C93-F04A-98A1-F9A1E2F9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5D0C3-D59D-B849-B76F-D04CF702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F988E-81BC-DA48-A467-30323A37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571C-0048-5542-A58E-52BA1B97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0032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E2BE-6500-E647-9FE1-684CF619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1B6C8-F781-6A49-BFF3-E793437F9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61A0B-22DB-A54A-86D3-0B0935C72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D3F17-CE95-E94C-8FC8-4F106F71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DE24-E7D5-2442-BBF0-FC10A231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A61CB-CFCC-C540-A5B7-BB950D29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6173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E807-8F93-DB45-A8C6-FFFEFD30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9D71B-8404-0C41-97AF-2A8D9DE7C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DBF24-8B9F-524B-A410-885E24F94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B872F-2943-B843-B29F-329A87C76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76561-AC74-9D43-B5EA-6DD7523D7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7A3EF-2E24-0343-A45D-376504A7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E85EC-31CD-D246-991A-3F90BCCA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5E912-0D5F-1C4E-9A62-A67A625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2357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753F-753F-7C42-A3D3-2B4B7C20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4392C-88A3-A94F-B00C-E456E7739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7E35-889F-E744-83C2-031701AFA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06F80-A825-C046-A31C-55253BA4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0492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69EE8-8300-A34E-BD65-925CFD28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7C66E-5614-1445-8582-35440C60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6AB40-6D9D-5C4B-915F-BBFED74E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8020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EF06-2233-784F-8944-0399D968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38FA4-BBD5-5F49-9956-E78EF365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286D1-B989-2545-A33A-2ACB8B262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BB4F8-37E8-3E4B-82C1-D5A6D3CC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D44D5-4518-6949-A03F-0DF52FA3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433C0-5114-DF4B-A44D-608A614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4127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7ABE-EF3E-0347-9881-00198084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42159-81CF-D04D-AA09-3D0A87C3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6B7D7-09D4-9B46-AC44-B66A82D05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0E931-B6D9-D946-8FEB-CF069230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96704-798B-6549-8388-2A7867CD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6A037-A906-A440-96A3-0CCD7542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4152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710A4-2277-4243-A9C4-F62178F8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74FD8-9F4D-D84B-B1A8-CAAB13F92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7839A-9438-2A43-BE5E-AF4AB5924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8A9D8-C84C-9F48-95B5-ECA38035FA15}" type="datetimeFigureOut">
              <a:rPr lang="en-VN" smtClean="0"/>
              <a:t>3/5/21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E8868-E9BF-EA4D-92F4-97FAF5204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A4DE8-CC29-1A4F-9491-35190F3E2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1642E-0178-5349-8228-027B314C3B8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2654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1F74DC-68CF-8D4C-B85F-37F5623D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-26542"/>
            <a:ext cx="9184789" cy="68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02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8AC38C-8C56-C645-8021-C7007494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96" y="0"/>
            <a:ext cx="9124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12DB3C-443C-3D4F-9099-F332CEB6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24" y="0"/>
            <a:ext cx="9097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C79341-F214-0749-B63D-6331B2CC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64" y="0"/>
            <a:ext cx="915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3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1AA57-0532-7C4A-B562-860CD478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08" y="0"/>
            <a:ext cx="9153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0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C0B3D8-E993-FA4F-9EE2-341C1D39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92" y="0"/>
            <a:ext cx="9150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4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50A67-461A-7A44-8D98-D4EB225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69" y="0"/>
            <a:ext cx="9134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7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A102270-86BC-5D45-85ED-A4F7E8F0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12" y="0"/>
            <a:ext cx="10490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A5E37B-C7B2-2946-9F0E-90F8C281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54" y="0"/>
            <a:ext cx="10590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F6952-6919-A342-8147-9762D22E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25" y="0"/>
            <a:ext cx="10646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6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421EB14-9908-5D4C-8D0C-392FBC13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16" y="0"/>
            <a:ext cx="9626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5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FAFC926-0E69-0140-9276-5E6287C5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-1063"/>
            <a:ext cx="9172575" cy="68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2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B1E399C-13B2-BE4E-8690-E1F516AD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30" y="0"/>
            <a:ext cx="9647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7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A6888B7-2053-5B45-9C19-277F5A342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13" y="0"/>
            <a:ext cx="9571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2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951ED-3D2D-9F46-9681-8658A96F8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18" y="0"/>
            <a:ext cx="9624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78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52A08-033B-824E-A96F-7524AD9B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2" y="0"/>
            <a:ext cx="910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5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F49DA6-8E1C-B846-B4B1-A6B4A1F1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08" y="0"/>
            <a:ext cx="9153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44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560C4-3AC0-7347-9B77-188D29EE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21" y="0"/>
            <a:ext cx="9204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5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C7FA1-4FCC-D14F-9B06-02754D51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09" y="0"/>
            <a:ext cx="9170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6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632FDE-F6F2-0247-AD7D-08F42D72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54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E8BB1D-CFB4-F34E-BF32-BFBFEF08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41" y="-14288"/>
            <a:ext cx="9197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4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0FDF7-E4D4-CD47-B233-7021213D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30" y="0"/>
            <a:ext cx="9153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0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timeline&#10;&#10;Description automatically generated">
            <a:extLst>
              <a:ext uri="{FF2B5EF4-FFF2-40B4-BE49-F238E27FC236}">
                <a16:creationId xmlns:a16="http://schemas.microsoft.com/office/drawing/2014/main" id="{EF29D2F1-8814-0F40-BC0C-C7553E61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8" y="12975"/>
            <a:ext cx="9086850" cy="68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9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BA871-54A0-5F45-A907-7168E3C4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-1227"/>
            <a:ext cx="9218551" cy="68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7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2279E-EB9A-A04F-9A91-F4725C9D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39" y="0"/>
            <a:ext cx="9187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88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B6FB05-0618-CC47-8DB9-299B648B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70" y="0"/>
            <a:ext cx="9649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41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20F3C-548C-3848-BDD9-CF6DBCAB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64" y="0"/>
            <a:ext cx="915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41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1E486-ED5A-1C4C-A673-65805A8C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4" y="0"/>
            <a:ext cx="9127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33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70749-47F3-EA4B-BFD0-2A54FC17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1" y="0"/>
            <a:ext cx="9117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6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A61B1B-E301-0A4D-894D-0E7DD35BB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38" y="0"/>
            <a:ext cx="917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87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B114E8-CAFC-8443-9369-4750A616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18" y="0"/>
            <a:ext cx="913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23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7EEC5-2170-A94C-BB89-00AC92EE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69" y="0"/>
            <a:ext cx="9107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32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93B5E9-2BC1-204E-9D36-8D7FAAED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7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21D8507-6723-B146-9387-3E27BF0E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13642"/>
            <a:ext cx="9152715" cy="68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64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3D6BD8-C04E-D54E-B879-331E8CE5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25" y="0"/>
            <a:ext cx="9231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9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82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17A174-1FE7-9C4C-A1AD-543F8921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48" y="0"/>
            <a:ext cx="9095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8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21AC78-47B6-B142-8958-4692FDD3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7" y="0"/>
            <a:ext cx="922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D0C78-C8E8-5D4A-A88C-C4F1F6B1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93" y="0"/>
            <a:ext cx="9157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3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9C550-26C9-854C-A69B-7D10B09B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061" y="0"/>
            <a:ext cx="9163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1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398D10-E9FE-8649-895A-B39CF7BF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54" y="0"/>
            <a:ext cx="914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0</Words>
  <Application>Microsoft Macintosh PowerPoint</Application>
  <PresentationFormat>Widescreen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HAI 20191813</dc:creator>
  <cp:lastModifiedBy>LE THANH HAI 20191813</cp:lastModifiedBy>
  <cp:revision>35</cp:revision>
  <dcterms:created xsi:type="dcterms:W3CDTF">2021-02-26T09:12:42Z</dcterms:created>
  <dcterms:modified xsi:type="dcterms:W3CDTF">2021-03-05T09:44:52Z</dcterms:modified>
</cp:coreProperties>
</file>